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chemeClr val="accent6">
                    <a:lumMod val="75000"/>
                  </a:schemeClr>
                </a:solidFill>
                <a:latin typeface="Bodoni MT" pitchFamily="18" charset="0"/>
              </a:rPr>
              <a:t>Your</a:t>
            </a:r>
            <a:r>
              <a:rPr lang="ru-RU" sz="9600" dirty="0" smtClean="0">
                <a:solidFill>
                  <a:schemeClr val="accent6">
                    <a:lumMod val="75000"/>
                  </a:schemeClr>
                </a:solidFill>
                <a:latin typeface="Bodoni MT" pitchFamily="18" charset="0"/>
              </a:rPr>
              <a:t> </a:t>
            </a:r>
            <a:r>
              <a:rPr lang="en-US" sz="9600" dirty="0" smtClean="0">
                <a:solidFill>
                  <a:schemeClr val="accent6">
                    <a:lumMod val="75000"/>
                  </a:schemeClr>
                </a:solidFill>
                <a:latin typeface="Bodoni MT" pitchFamily="18" charset="0"/>
              </a:rPr>
              <a:t>Own  Game </a:t>
            </a:r>
            <a:endParaRPr lang="ru-RU" sz="9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0" y="3810000"/>
            <a:ext cx="3657600" cy="2316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a cat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8434" name="Picture 2" descr="Как нарисовать Тома карандашом поэтапно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0"/>
            <a:ext cx="362712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9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5800" y="3962400"/>
            <a:ext cx="5105400" cy="21637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a crocodile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7410" name="Picture 2" descr="Рисунки диких звер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1601"/>
            <a:ext cx="4477163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9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5800" y="3962400"/>
            <a:ext cx="4191000" cy="2163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a parrot 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6386" name="Picture 2" descr="Скачай и распечатай урок рисования для детей - научится рисовать героев мультфильмов, животных, птиц, транспорт, природу, людей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800"/>
            <a:ext cx="397256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9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67200" y="4343400"/>
            <a:ext cx="4419600" cy="178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a wolf 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5362" name="Picture 2" descr="Одесситы выбирают талисман &quot;Черноморца&quot;: моряк Папай против акулы - Одесс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00200"/>
            <a:ext cx="3295650" cy="49188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0" y="4800600"/>
            <a:ext cx="3505200" cy="13255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8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tiger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026" name="Picture 2" descr="ÐÐ°ÑÑÐ¸Ð½ÐºÐ¸ Ð¿Ð¾ Ð·Ð°Ð¿ÑÐ¾ÑÑ ÑÐ¸Ð³Ñ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4267199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4343400"/>
            <a:ext cx="6248400" cy="178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duck 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2050" name="Picture 2" descr="ÐÐ°ÑÑÐ¸Ð½ÐºÐ¸ Ð¿Ð¾ Ð·Ð°Ð¿ÑÐ¾ÑÑ ÑÑÐºÐ°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76400"/>
            <a:ext cx="3810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71800" y="4343400"/>
            <a:ext cx="3733800" cy="1782763"/>
          </a:xfrm>
        </p:spPr>
        <p:txBody>
          <a:bodyPr/>
          <a:lstStyle/>
          <a:p>
            <a:pPr>
              <a:buNone/>
            </a:pPr>
            <a:r>
              <a:rPr lang="en-US" sz="8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horse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3074" name="Picture 2" descr="ÐÐ°ÑÑÐ¸Ð½ÐºÐ¸ Ð¿Ð¾ Ð·Ð°Ð¿ÑÐ¾ÑÑ Ð»Ð¾ÑÐ°Ð´Ñ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9" y="1752600"/>
            <a:ext cx="3657601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0398" y="4572000"/>
            <a:ext cx="2743201" cy="1554163"/>
          </a:xfrm>
        </p:spPr>
        <p:txBody>
          <a:bodyPr/>
          <a:lstStyle/>
          <a:p>
            <a:pPr>
              <a:buNone/>
            </a:pPr>
            <a:r>
              <a:rPr lang="en-US" sz="8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pig</a:t>
            </a:r>
            <a:endParaRPr lang="ru-RU" dirty="0"/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098" name="Picture 2" descr="ÐÐ°ÑÑÐ¸Ð½ÐºÐ¸ Ð¿Ð¾ Ð·Ð°Ð¿ÑÐ¾ÑÑ Ð¿Ð¾ÑÐ¾ÑÑÐ½Ð¾Ðº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399" y="1905000"/>
            <a:ext cx="274320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90800" y="4800600"/>
            <a:ext cx="4572000" cy="167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a raccoon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5122" name="Picture 2" descr="ÐÐ°ÑÑÐ¸Ð½ÐºÐ¸ Ð¿Ð¾ Ð·Ð°Ð¿ÑÐ¾ÑÑ ÐµÐ½Ð¾Ñ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1" y="1676400"/>
            <a:ext cx="3352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6600" y="4572000"/>
            <a:ext cx="2590800" cy="1554163"/>
          </a:xfrm>
        </p:spPr>
        <p:txBody>
          <a:bodyPr/>
          <a:lstStyle/>
          <a:p>
            <a:pPr>
              <a:buNone/>
            </a:pP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 fox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6154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1"/>
            <a:ext cx="24384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95600" y="4495800"/>
            <a:ext cx="3657600" cy="1630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 rabbit 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717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1524000"/>
            <a:ext cx="29718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2800" y="4648200"/>
            <a:ext cx="2971800" cy="1477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n owl 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819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417638"/>
            <a:ext cx="3733800" cy="323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What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5029200"/>
            <a:ext cx="4267200" cy="144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a mouse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9218" name="Picture 2" descr="ÐÐ°ÑÑÐ¸Ð½ÐºÐ¸ Ð¿Ð¾ Ð·Ð°Ð¿ÑÐ¾ÑÑ Ð¼ÑÑÐºÐ°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17638"/>
            <a:ext cx="3048000" cy="361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67000" y="4724400"/>
            <a:ext cx="3657600" cy="190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a dog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0242" name="Picture 2" descr="ÐÐ°ÑÑÐ¸Ð½ÐºÐ¸ Ð¿Ð¾ Ð·Ð°Ð¿ÑÐ¾ÑÑ ÑÐ¾Ð±Ð°ÐºÐ°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84" y="1417638"/>
            <a:ext cx="437001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2800" y="5029200"/>
            <a:ext cx="2819400" cy="144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a hen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1266" name="Picture 2" descr="ÐÐ°ÑÑÐ¸Ð½ÐºÐ¸ Ð¿Ð¾ Ð·Ð°Ð¿ÑÐ¾ÑÑ ÐºÑÑÐ¾ÑÐºÐ°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76400"/>
            <a:ext cx="2971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Who is it?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4600" y="5029200"/>
            <a:ext cx="4267200" cy="132397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a bear 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772400" y="5410200"/>
            <a:ext cx="1169616" cy="1208444"/>
          </a:xfrm>
          <a:prstGeom prst="cub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rId2" action="ppaction://hlinksldjump"/>
              </a:rPr>
              <a:t>Back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2290" name="Picture 2" descr="ÐÐ°ÑÑÐ¸Ð½ÐºÐ¸ Ð¿Ð¾ Ð·Ð°Ð¿ÑÐ¾ÑÑ Ð¼ÐµÐ´Ð²ÐµÐ´Ñ Ð´ÐµÑÑÐºÐ¸Ðµ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1417638"/>
            <a:ext cx="4267201" cy="37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                   Yes                           No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Понравилась ли игра?</a:t>
            </a:r>
          </a:p>
          <a:p>
            <a:pPr lvl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Все ли вы знали?</a:t>
            </a:r>
          </a:p>
          <a:p>
            <a:pPr lvl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Были слова, которых вы не помнили?</a:t>
            </a:r>
          </a:p>
          <a:p>
            <a:pPr lvl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Все ли участники команды принимали активное участие в игре?</a:t>
            </a:r>
          </a:p>
          <a:p>
            <a:pPr lvl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Хотели бы вы еще сыграть  в такую игру?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609600"/>
            <a:ext cx="1752600" cy="609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53000" y="609600"/>
            <a:ext cx="19050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Thank you!</a:t>
            </a:r>
            <a:endParaRPr lang="ru-RU" sz="9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167</Words>
  <Application>Microsoft Office PowerPoint</Application>
  <PresentationFormat>Экран (4:3)</PresentationFormat>
  <Paragraphs>56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Bodoni MT</vt:lpstr>
      <vt:lpstr>Calibri</vt:lpstr>
      <vt:lpstr>Times New Roman</vt:lpstr>
      <vt:lpstr>Office Theme</vt:lpstr>
      <vt:lpstr>Your Own  Game </vt:lpstr>
      <vt:lpstr>Who is it? </vt:lpstr>
      <vt:lpstr>Who is it? </vt:lpstr>
      <vt:lpstr>Who is it? </vt:lpstr>
      <vt:lpstr>Who is it? </vt:lpstr>
      <vt:lpstr>Who is it? </vt:lpstr>
      <vt:lpstr>Who is it? </vt:lpstr>
      <vt:lpstr>Who is it? </vt:lpstr>
      <vt:lpstr>Who is it? </vt:lpstr>
      <vt:lpstr>Who is it? </vt:lpstr>
      <vt:lpstr>Who is it? </vt:lpstr>
      <vt:lpstr>Who is it? </vt:lpstr>
      <vt:lpstr>Who is it? </vt:lpstr>
      <vt:lpstr>What is it? </vt:lpstr>
      <vt:lpstr>Who is it? </vt:lpstr>
      <vt:lpstr>Who is it? </vt:lpstr>
      <vt:lpstr>Who is it? </vt:lpstr>
      <vt:lpstr>                     Yes                           No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Game </dc:title>
  <dc:creator>Пользователь</dc:creator>
  <cp:lastModifiedBy>Зоя Александровна</cp:lastModifiedBy>
  <cp:revision>9</cp:revision>
  <dcterms:created xsi:type="dcterms:W3CDTF">2015-02-17T15:14:17Z</dcterms:created>
  <dcterms:modified xsi:type="dcterms:W3CDTF">2019-02-20T16:08:30Z</dcterms:modified>
</cp:coreProperties>
</file>